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318" r:id="rId2"/>
    <p:sldId id="3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20334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921920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79586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24726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45195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3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74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dzsJTAVnARQ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64546" y="2244007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ctr" defTabSz="1218987" rtl="1" fontAlgn="base">
              <a:defRPr/>
            </a:pPr>
            <a:r>
              <a:rPr lang="ar-AE" altLang="en-US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(يُظهر معرفة بالحقوق والمسؤولية الفردية)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472707" y="1049774"/>
            <a:ext cx="29819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AE" sz="2400" b="1" dirty="0">
                <a:solidFill>
                  <a:srgbClr val="0F0F0F"/>
                </a:solidFill>
                <a:latin typeface="YouTube Sans"/>
              </a:rPr>
              <a:t>فيديو  عن النظافة الشخصية</a:t>
            </a:r>
            <a:endParaRPr lang="ar-AE" sz="2400" b="1" i="0" dirty="0">
              <a:solidFill>
                <a:srgbClr val="0F0F0F"/>
              </a:solidFill>
              <a:effectLst/>
              <a:latin typeface="YouTube San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676EE05-547B-D80B-6C04-C951903C0C30}"/>
              </a:ext>
            </a:extLst>
          </p:cNvPr>
          <p:cNvSpPr txBox="1"/>
          <p:nvPr/>
        </p:nvSpPr>
        <p:spPr>
          <a:xfrm>
            <a:off x="3331953" y="5256778"/>
            <a:ext cx="6094562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https://www.youtube.com/watch?v=dzsJTAVnARQ</a:t>
            </a:r>
            <a:r>
              <a:rPr lang="ar-AE" dirty="0"/>
              <a:t>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662BF4C-B90D-2FB4-0CD8-36331DEECC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6288" y="2346403"/>
            <a:ext cx="4554744" cy="2444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043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27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Sakkal Majalla</vt:lpstr>
      <vt:lpstr>YouTube Sans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AYSHA am</cp:lastModifiedBy>
  <cp:revision>11</cp:revision>
  <dcterms:created xsi:type="dcterms:W3CDTF">2023-06-12T08:18:13Z</dcterms:created>
  <dcterms:modified xsi:type="dcterms:W3CDTF">2023-09-10T17:55:02Z</dcterms:modified>
</cp:coreProperties>
</file>